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76311-27E8-D282-A1E1-5EA192C47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761CB9-E4C1-A7D9-1A44-399EF920A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0CC53-362F-95D2-ACAA-A6F6F9ED2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E2D12-97CE-26D6-D040-2A0917500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8AF99-C336-1109-C633-9F29A6081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32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5F78C-A273-1779-6563-E91BCAD8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D05994-21B2-BB37-706A-85BEAB4F4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6D2D0-1F54-226D-84EA-31C10FDE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927AB-19C8-6A4E-0190-2741976C8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E864F-C5E2-CD94-7816-DB00FD871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67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ECF5C7-28C8-20D1-5DC4-8DD4EF413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6E0783-ED76-A427-C5A3-AE163AFF6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B6770-9307-0F93-0574-B83EC9313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5901B-3F9B-E175-7D47-177F7E4E5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F4DF7-17EF-B63B-AC4F-402EC4A63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440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56161-3720-BC03-F955-A19702FE0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FED7-B259-019B-CA1D-E37562154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D7714-33C7-86F6-E334-4A995EBC3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A6F69-076E-08A4-52A6-0B41CF64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A18D8-1B4F-8DB5-DBAA-0F9564BF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7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35BD-76CC-AD07-8DDE-5C06B8C86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6568D-94F5-C989-B804-9C4FD7F9E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2D896-303A-9D4D-8E5D-11687DEDB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F681D-A487-EAFD-D90C-994A1503C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1F79-F6AF-3E34-FE06-B5CBEACFA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29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8B810-3406-112A-7056-7F1254CA8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F1049-E541-147F-9BD4-FFBA8CE70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548AF-786F-CF7B-08C1-AA9A903180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E0E7F-9363-67C9-00C7-8E6BB69B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C7189-E503-8014-6193-C11BA507F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170955-9850-F14E-7241-F55FEE21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10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5E87E-A6FD-1F60-C4B8-709FB2F9B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B7500-0CBF-A04C-6B47-D80E84ACA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89E64-7DA5-ADF4-E881-2406637D18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1D2772-629F-2FBC-B459-0A23A39BE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6EA72C-F651-598C-EBE6-FC82AA609E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26841D-28C7-49B9-954A-4BFFA735E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026802-2F64-9C23-AD2E-249703BAE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13CB14-0C79-B166-120E-8E3C581D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08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5EEA2-D285-2EB1-B2F4-735E9CB8B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CC219D-A874-A69E-8D82-C4913138B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911D00-B64E-3AAE-44B0-187639C5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D954B5-672F-DEE8-B6CD-D062FC0F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71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B4F7E4-BB1C-A73C-E843-52DE51C6E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A8BFF8-A37C-E4D1-8959-92EC28A68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63A6A-973B-17BE-83EA-D0913A602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02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5641A-4831-0CB4-52AF-4F9B996F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A9484-3AAC-B909-DD72-CF36BF75A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1FCAA-2C4B-4EBA-979F-34EF5187A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1E011-1A3A-9CBC-6D94-8262A014B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3C7E6-3D89-2124-2B3A-6BB92FB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2482C-8DFE-5DCB-ABDA-B4C022A2A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0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9B906-7CF7-527D-CCDC-4BBA672B3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4ACF91-D4D9-491C-5A84-6A3B82AFF6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2E9B2-24D0-B866-0EA4-548CE95A00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213DE-25BF-8007-D93A-21D3623C6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85EF3-C5A2-1CFB-644F-CF65183D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23334-2607-7206-3893-CA0F63BC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41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F92E42-45BE-E9DE-8D11-EFE169394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AC6DDD-2D3D-3F86-2ECA-720AB23DA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6C749-6223-7417-0711-552E83D822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A2A7F8-3C5D-44D5-A960-A1364A26F1B9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6CF12-F6F3-C5B3-08DD-E837C8ED1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F32FF-3349-F68C-EA30-2956A2A585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768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84823-D514-C3B1-06E7-2727A27A8A5F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EDD060-7686-4182-88FC-FC6F0042F315}" type="datetimeFigureOut">
              <a:rPr lang="en-GB" smtClean="0"/>
              <a:pPr/>
              <a:t>08/09/2025</a:t>
            </a:fld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B23F95C-5707-D898-337A-2F922B24D3C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15A525-766D-4717-AE78-CEF784F2755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E0DC51-EDE7-CF32-3E22-1123567B6493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4C26752-B383-43E4-7A4C-0F83000C7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3C3D0A-B27A-E2DC-17B6-CC3D57134D78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D9A0A8-C12D-EE2A-C93E-AB08ED4472B8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2025</a:t>
            </a:r>
          </a:p>
        </p:txBody>
      </p:sp>
      <p:pic>
        <p:nvPicPr>
          <p:cNvPr id="10" name="Picture 2" descr="Facebook Logos PNG images free download">
            <a:extLst>
              <a:ext uri="{FF2B5EF4-FFF2-40B4-BE49-F238E27FC236}">
                <a16:creationId xmlns:a16="http://schemas.microsoft.com/office/drawing/2014/main" id="{6544CA32-1294-1F40-E7DB-8741DADBD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271734F-A57E-8838-BF44-0E5F40FE7600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2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A1: Communication technologies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3774E7-F70E-341A-30E0-FE8A73C86761}"/>
              </a:ext>
            </a:extLst>
          </p:cNvPr>
          <p:cNvSpPr/>
          <p:nvPr/>
        </p:nvSpPr>
        <p:spPr>
          <a:xfrm>
            <a:off x="92076" y="1013242"/>
            <a:ext cx="5511283" cy="878113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  <a:endParaRPr lang="en-GB" sz="1600" b="1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</a:rPr>
              <a:t>Ad hoc networks 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</a:rPr>
              <a:t>are temporary networks created without a central router or access point.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A663E0-1BE7-B611-EF6B-EB22F5387838}"/>
              </a:ext>
            </a:extLst>
          </p:cNvPr>
          <p:cNvSpPr txBox="1"/>
          <p:nvPr/>
        </p:nvSpPr>
        <p:spPr>
          <a:xfrm>
            <a:off x="92077" y="2039694"/>
            <a:ext cx="551128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Types of ad hoc networks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64C2A2B-7652-961B-40DD-56D1F4EDC4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612713"/>
              </p:ext>
            </p:extLst>
          </p:nvPr>
        </p:nvGraphicFramePr>
        <p:xfrm>
          <a:off x="92076" y="2434442"/>
          <a:ext cx="5511282" cy="2047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3803">
                  <a:extLst>
                    <a:ext uri="{9D8B030D-6E8A-4147-A177-3AD203B41FA5}">
                      <a16:colId xmlns:a16="http://schemas.microsoft.com/office/drawing/2014/main" val="736617765"/>
                    </a:ext>
                  </a:extLst>
                </a:gridCol>
                <a:gridCol w="4277479">
                  <a:extLst>
                    <a:ext uri="{9D8B030D-6E8A-4147-A177-3AD203B41FA5}">
                      <a16:colId xmlns:a16="http://schemas.microsoft.com/office/drawing/2014/main" val="30990958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Segoe UI Variable Text" pitchFamily="2" charset="0"/>
                        </a:rPr>
                        <a:t>Type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Segoe UI Variable Text" pitchFamily="2" charset="0"/>
                        </a:rPr>
                        <a:t>Description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8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Open Wi-Fi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A Wi-Fi network without a password.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Devices connect directly to the access point.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870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Tethering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This is known as a personal hotspot.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A smartphone shares its mobile data connection with other devices via Wi-Fi, Bluetooth, or USB.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Devices connect directly to the smartphone instead of a router.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54419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B725294-5991-99EC-A1D0-8D2065C0F397}"/>
              </a:ext>
            </a:extLst>
          </p:cNvPr>
          <p:cNvSpPr txBox="1"/>
          <p:nvPr/>
        </p:nvSpPr>
        <p:spPr>
          <a:xfrm>
            <a:off x="5741581" y="1013242"/>
            <a:ext cx="629809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Security and performance issues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8FD8D36-B8DD-CD98-EF7C-5C2DC6FF53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227490"/>
              </p:ext>
            </p:extLst>
          </p:nvPr>
        </p:nvGraphicFramePr>
        <p:xfrm>
          <a:off x="5733871" y="1483634"/>
          <a:ext cx="6305802" cy="460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2901">
                  <a:extLst>
                    <a:ext uri="{9D8B030D-6E8A-4147-A177-3AD203B41FA5}">
                      <a16:colId xmlns:a16="http://schemas.microsoft.com/office/drawing/2014/main" val="3004720046"/>
                    </a:ext>
                  </a:extLst>
                </a:gridCol>
                <a:gridCol w="3152901">
                  <a:extLst>
                    <a:ext uri="{9D8B030D-6E8A-4147-A177-3AD203B41FA5}">
                      <a16:colId xmlns:a16="http://schemas.microsoft.com/office/drawing/2014/main" val="1372971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Security issues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Performance issues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911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Eavesdropping: Others can intercept data sent over the network.</a:t>
                      </a: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Man-in-the-middle attacks: Hackers can intercept or modify communications.</a:t>
                      </a: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Malware distribution: Devices can be infected by malicious users on the same network.</a:t>
                      </a: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Unauthorised access: Any device can connect without authentication, potentially accessing shared files.</a:t>
                      </a: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Limited range: Wi-Fi hotspots only cover a small area.</a:t>
                      </a: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Shared bandwidth: Multiple devices using the same connection can slow speeds.</a:t>
                      </a: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Interference: Other wireless devices (microwaves, Bluetooth, nearby networks) can reduce performance.</a:t>
                      </a: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Device dependency: If the host device (e.g., smartphone) moves or loses power, the network is disrupted.</a:t>
                      </a: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4564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3984A60-2851-7F95-6CB5-E76CC8B4502D}"/>
              </a:ext>
            </a:extLst>
          </p:cNvPr>
          <p:cNvSpPr txBox="1"/>
          <p:nvPr/>
        </p:nvSpPr>
        <p:spPr>
          <a:xfrm>
            <a:off x="92076" y="4602966"/>
            <a:ext cx="551128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Network availability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CD358472-9B48-BB55-D7EF-499575258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219079"/>
              </p:ext>
            </p:extLst>
          </p:nvPr>
        </p:nvGraphicFramePr>
        <p:xfrm>
          <a:off x="92075" y="5002434"/>
          <a:ext cx="5511282" cy="12387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55641">
                  <a:extLst>
                    <a:ext uri="{9D8B030D-6E8A-4147-A177-3AD203B41FA5}">
                      <a16:colId xmlns:a16="http://schemas.microsoft.com/office/drawing/2014/main" val="1460349569"/>
                    </a:ext>
                  </a:extLst>
                </a:gridCol>
                <a:gridCol w="2755641">
                  <a:extLst>
                    <a:ext uri="{9D8B030D-6E8A-4147-A177-3AD203B41FA5}">
                      <a16:colId xmlns:a16="http://schemas.microsoft.com/office/drawing/2014/main" val="1031109753"/>
                    </a:ext>
                  </a:extLst>
                </a:gridCol>
              </a:tblGrid>
              <a:tr h="66406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</a:rPr>
                        <a:t>🌄 </a:t>
                      </a:r>
                      <a:r>
                        <a:rPr lang="en-GB" sz="1400" b="1" dirty="0">
                          <a:latin typeface="Segoe UI Variable Text" pitchFamily="2" charset="0"/>
                        </a:rPr>
                        <a:t>Rural vs City Locations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</a:rPr>
                        <a:t>🌍 </a:t>
                      </a:r>
                      <a:r>
                        <a:rPr lang="en-GB" sz="1400" b="1" dirty="0">
                          <a:latin typeface="Segoe UI Variable Text" pitchFamily="2" charset="0"/>
                        </a:rPr>
                        <a:t>Developed vs Developing Countries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3076987"/>
                  </a:ext>
                </a:extLst>
              </a:tr>
              <a:tr h="57473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</a:rPr>
                        <a:t>🏗️ </a:t>
                      </a:r>
                      <a:r>
                        <a:rPr lang="en-GB" sz="1400" b="1" dirty="0">
                          <a:latin typeface="Segoe UI Variable Text" pitchFamily="2" charset="0"/>
                        </a:rPr>
                        <a:t>Available Infrastructure</a:t>
                      </a:r>
                    </a:p>
                    <a:p>
                      <a:pPr algn="ctr"/>
                      <a:endParaRPr lang="en-GB" sz="1400" b="1" dirty="0">
                        <a:latin typeface="Segoe UI Variable Text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</a:rPr>
                        <a:t>📡 </a:t>
                      </a:r>
                      <a:r>
                        <a:rPr lang="en-GB" sz="1400" b="1" dirty="0">
                          <a:latin typeface="Segoe UI Variable Text" pitchFamily="2" charset="0"/>
                        </a:rPr>
                        <a:t>Mobile Network Coverage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34861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564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240</Words>
  <Application>Microsoft Office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Segoe UI Black</vt:lpstr>
      <vt:lpstr>Segoe UI Variable Display Semib</vt:lpstr>
      <vt:lpstr>Segoe UI Variable Text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Corbett, DC (Staff, Parks House)</dc:creator>
  <cp:lastModifiedBy>Simply Teach</cp:lastModifiedBy>
  <cp:revision>2</cp:revision>
  <dcterms:created xsi:type="dcterms:W3CDTF">2025-03-08T18:52:47Z</dcterms:created>
  <dcterms:modified xsi:type="dcterms:W3CDTF">2025-09-08T08:28:06Z</dcterms:modified>
</cp:coreProperties>
</file>